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2" r:id="rId1"/>
  </p:sldMasterIdLst>
  <p:notesMasterIdLst>
    <p:notesMasterId r:id="rId10"/>
  </p:notesMasterIdLst>
  <p:handoutMasterIdLst>
    <p:handoutMasterId r:id="rId11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42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AA9324D-736C-4521-902C-E171322BDD32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9CDE5A0-E0EA-4E79-8A9D-490C77C3E1D1}" type="datetime1">
              <a:rPr lang="it-IT" smtClean="0"/>
              <a:t>15/05/2020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"/>
              <a:t>Fare clic per modificare gli stili del testo dello schema</a:t>
            </a:r>
            <a:endParaRPr lang="en-US"/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6A9DFD-D01D-46F2-9F5D-64CD124556CA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985F1D-99DE-4FE8-9093-377AC3915E25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Segnaposto data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24D16E-427E-461B-B316-99E3B1E340F1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16C3F1-EAB4-40C7-A804-E4164A432ACC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3AB179-A7B4-4F53-8FBC-DA521D7752CD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C475E4-8A13-4296-8284-4EFC212D9D0C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DAC308-8BE6-45DD-8B68-B04D02410B09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254269-30BB-4415-A3F6-02D389D24D09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ACBBB0-50A8-412C-AC83-6C1A96035CC9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44D8AF99-1FFE-484F-999D-5C9E0DFBE297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CB91F3-7F1A-4CB0-9F29-9C199284DBA2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it"/>
              <a:t>Fare clic per modificare gli stili del testo dello schema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AA6CE81-F21E-4C48-B40D-AB03A3BE863B}" type="datetime1">
              <a:rPr lang="it-IT" smtClean="0"/>
              <a:t>15/05/2020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9" name="Rettango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tango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tango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-wales.co.uk/cloud-services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ttangolo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 rtlCol="0">
            <a:normAutofit/>
          </a:bodyPr>
          <a:lstStyle/>
          <a:p>
            <a:pPr rtl="0"/>
            <a:r>
              <a:rPr lang="it-IT" sz="6000" dirty="0" err="1">
                <a:solidFill>
                  <a:srgbClr val="FF0000"/>
                </a:solidFill>
              </a:rPr>
              <a:t>GEO</a:t>
            </a:r>
            <a:r>
              <a:rPr lang="it-IT" sz="5400" baseline="30000" dirty="0" err="1">
                <a:solidFill>
                  <a:srgbClr val="FF0000"/>
                </a:solidFill>
              </a:rPr>
              <a:t>x</a:t>
            </a:r>
            <a:endParaRPr lang="it" sz="6000" baseline="30000" dirty="0">
              <a:solidFill>
                <a:srgbClr val="FF0000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 rtlCol="0">
            <a:normAutofit/>
          </a:bodyPr>
          <a:lstStyle/>
          <a:p>
            <a:pPr rtl="0"/>
            <a:r>
              <a:rPr lang="it-IT" dirty="0">
                <a:solidFill>
                  <a:srgbClr val="FF0000"/>
                </a:solidFill>
              </a:rPr>
              <a:t>For Geo-</a:t>
            </a:r>
            <a:r>
              <a:rPr lang="it-IT" dirty="0" err="1">
                <a:solidFill>
                  <a:srgbClr val="FF0000"/>
                </a:solidFill>
              </a:rPr>
              <a:t>Presenting</a:t>
            </a:r>
            <a:r>
              <a:rPr lang="it-IT" dirty="0">
                <a:solidFill>
                  <a:srgbClr val="FF0000"/>
                </a:solidFill>
              </a:rPr>
              <a:t> the </a:t>
            </a:r>
            <a:r>
              <a:rPr lang="it-IT" dirty="0">
                <a:solidFill>
                  <a:schemeClr val="tx1"/>
                </a:solidFill>
              </a:rPr>
              <a:t>future</a:t>
            </a:r>
            <a:endParaRPr lang="it" dirty="0">
              <a:solidFill>
                <a:schemeClr val="tx1"/>
              </a:solidFill>
            </a:endParaRP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55"/>
          <a:stretch/>
        </p:blipFill>
        <p:spPr>
          <a:xfrm>
            <a:off x="581191" y="2970793"/>
            <a:ext cx="10850903" cy="34215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5959040-3887-4377-93C1-76C66AA532FE}"/>
              </a:ext>
            </a:extLst>
          </p:cNvPr>
          <p:cNvSpPr/>
          <p:nvPr/>
        </p:nvSpPr>
        <p:spPr>
          <a:xfrm>
            <a:off x="4241830" y="453643"/>
            <a:ext cx="370332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11C80E-5B19-4279-AF55-51713912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dirty="0" err="1"/>
              <a:t>Where</a:t>
            </a:r>
            <a:r>
              <a:rPr lang="it-IT" sz="4000" dirty="0"/>
              <a:t> are </a:t>
            </a:r>
            <a:r>
              <a:rPr lang="it-IT" sz="4000" dirty="0" err="1"/>
              <a:t>we</a:t>
            </a:r>
            <a:r>
              <a:rPr lang="it-IT" sz="4000" dirty="0"/>
              <a:t>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C0AD09-B0D3-44B2-986D-540C3B993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47949"/>
            <a:ext cx="6385665" cy="3927401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>
                <a:solidFill>
                  <a:srgbClr val="FF0000"/>
                </a:solidFill>
              </a:rPr>
              <a:t>TED</a:t>
            </a:r>
            <a:r>
              <a:rPr lang="it-IT" dirty="0"/>
              <a:t> organizza ogni anno delle conferenze, chiamate </a:t>
            </a:r>
            <a:r>
              <a:rPr lang="it-IT" dirty="0">
                <a:solidFill>
                  <a:srgbClr val="FF0000"/>
                </a:solidFill>
              </a:rPr>
              <a:t>TED</a:t>
            </a:r>
            <a:r>
              <a:rPr lang="it-IT" baseline="30000" dirty="0">
                <a:solidFill>
                  <a:srgbClr val="FF0000"/>
                </a:solidFill>
              </a:rPr>
              <a:t>X</a:t>
            </a:r>
            <a:r>
              <a:rPr lang="it-IT" dirty="0"/>
              <a:t> su temi di attualità.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/>
              <a:t>Le conferenze registrate sono fruibili a tutti attraverso il sito web dell’organizzazione.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/>
              <a:t>L’uso dei dispositivi mobili odierno richiede la necessità di fornire applicativi per le moderne tecnologie, permettendo a tutti di visionare le conferenze ovunque ci si trovi.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A199739-4FD8-490C-965C-5FB2FFAC41A8}"/>
              </a:ext>
            </a:extLst>
          </p:cNvPr>
          <p:cNvSpPr/>
          <p:nvPr/>
        </p:nvSpPr>
        <p:spPr>
          <a:xfrm>
            <a:off x="4241830" y="453643"/>
            <a:ext cx="370332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 descr="Immagine che contiene interni, sedendo, rosso, tavolo&#10;&#10;Descrizione generata automaticamente">
            <a:extLst>
              <a:ext uri="{FF2B5EF4-FFF2-40B4-BE49-F238E27FC236}">
                <a16:creationId xmlns:a16="http://schemas.microsoft.com/office/drawing/2014/main" id="{C71CC057-0398-4280-A5F0-7361949B7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326" y="2433319"/>
            <a:ext cx="4142014" cy="276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326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11C80E-5B19-4279-AF55-51713912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dirty="0" err="1"/>
              <a:t>Our</a:t>
            </a:r>
            <a:r>
              <a:rPr lang="it-IT" sz="4000" dirty="0"/>
              <a:t> Goals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C0AD09-B0D3-44B2-986D-540C3B993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47949"/>
            <a:ext cx="6385665" cy="3927401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tx1"/>
                </a:solidFill>
              </a:rPr>
              <a:t>Poter raggruppare i TED</a:t>
            </a:r>
            <a:r>
              <a:rPr lang="it-IT" baseline="30000" dirty="0">
                <a:solidFill>
                  <a:schemeClr val="tx1"/>
                </a:solidFill>
              </a:rPr>
              <a:t>X</a:t>
            </a:r>
            <a:r>
              <a:rPr lang="it-IT" dirty="0">
                <a:solidFill>
                  <a:schemeClr val="tx1"/>
                </a:solidFill>
              </a:rPr>
              <a:t> sulla base dell’area geografica permette una fruizione completa dei contenuti voluti.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tx1"/>
                </a:solidFill>
              </a:rPr>
              <a:t>Capacità di poter accedere ai TED</a:t>
            </a:r>
            <a:r>
              <a:rPr lang="it-IT" baseline="30000" dirty="0">
                <a:solidFill>
                  <a:schemeClr val="tx1"/>
                </a:solidFill>
              </a:rPr>
              <a:t>X</a:t>
            </a:r>
            <a:r>
              <a:rPr lang="it-IT" dirty="0">
                <a:solidFill>
                  <a:schemeClr val="tx1"/>
                </a:solidFill>
              </a:rPr>
              <a:t> talks tramite una ricerca testuale.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it-IT" dirty="0">
              <a:solidFill>
                <a:schemeClr val="tx1"/>
              </a:solidFill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tx1"/>
                </a:solidFill>
              </a:rPr>
              <a:t>Il servizio è rivolto a tutti gli interessati alla visione degli interventi TED svolti nel mondo.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A199739-4FD8-490C-965C-5FB2FFAC41A8}"/>
              </a:ext>
            </a:extLst>
          </p:cNvPr>
          <p:cNvSpPr/>
          <p:nvPr/>
        </p:nvSpPr>
        <p:spPr>
          <a:xfrm>
            <a:off x="4241830" y="453643"/>
            <a:ext cx="370332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71CC057-0398-4280-A5F0-7361949B7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41326" y="2449427"/>
            <a:ext cx="4142014" cy="272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27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11C80E-5B19-4279-AF55-51713912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dirty="0"/>
              <a:t>Technologies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C0AD09-B0D3-44B2-986D-540C3B993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62200"/>
            <a:ext cx="5419014" cy="3613150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b="1" dirty="0">
                <a:solidFill>
                  <a:schemeClr val="tx1"/>
                </a:solidFill>
              </a:rPr>
              <a:t>AWS</a:t>
            </a:r>
            <a:r>
              <a:rPr lang="it-IT" dirty="0">
                <a:solidFill>
                  <a:schemeClr val="tx1"/>
                </a:solidFill>
              </a:rPr>
              <a:t>: Amazon Web Services ci permette di fornire un servizio sfruttando la potenza computazionale dei server di Amazon. In particolare verranno sfruttati AWS API Gateway, AWS </a:t>
            </a:r>
            <a:r>
              <a:rPr lang="it-IT" dirty="0" err="1">
                <a:solidFill>
                  <a:schemeClr val="tx1"/>
                </a:solidFill>
              </a:rPr>
              <a:t>Glue</a:t>
            </a:r>
            <a:r>
              <a:rPr lang="it-IT" dirty="0">
                <a:solidFill>
                  <a:schemeClr val="tx1"/>
                </a:solidFill>
              </a:rPr>
              <a:t> e AWS Lambda </a:t>
            </a:r>
            <a:r>
              <a:rPr lang="it-IT" dirty="0" err="1">
                <a:solidFill>
                  <a:schemeClr val="tx1"/>
                </a:solidFill>
              </a:rPr>
              <a:t>Function</a:t>
            </a:r>
            <a:endParaRPr lang="it-IT" dirty="0">
              <a:solidFill>
                <a:schemeClr val="tx1"/>
              </a:solidFill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b="1" dirty="0" err="1">
                <a:solidFill>
                  <a:schemeClr val="tx1"/>
                </a:solidFill>
              </a:rPr>
              <a:t>PySpark</a:t>
            </a:r>
            <a:r>
              <a:rPr lang="it-IT" dirty="0">
                <a:solidFill>
                  <a:schemeClr val="tx1"/>
                </a:solidFill>
              </a:rPr>
              <a:t>: Engine per processamento di grandi moli di dati in maniera distribuita. Si interfaccia con il servizio di AWS S3 per il caricamento dei dataset.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b="1" dirty="0" err="1">
                <a:solidFill>
                  <a:schemeClr val="tx1"/>
                </a:solidFill>
              </a:rPr>
              <a:t>NoSQL</a:t>
            </a:r>
            <a:r>
              <a:rPr lang="it-IT" b="1" dirty="0">
                <a:solidFill>
                  <a:schemeClr val="tx1"/>
                </a:solidFill>
              </a:rPr>
              <a:t> Databases</a:t>
            </a:r>
            <a:r>
              <a:rPr lang="it-IT" dirty="0">
                <a:solidFill>
                  <a:schemeClr val="tx1"/>
                </a:solidFill>
              </a:rPr>
              <a:t>: Gestione dei dati in modo non relazionale.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A199739-4FD8-490C-965C-5FB2FFAC41A8}"/>
              </a:ext>
            </a:extLst>
          </p:cNvPr>
          <p:cNvSpPr/>
          <p:nvPr/>
        </p:nvSpPr>
        <p:spPr>
          <a:xfrm>
            <a:off x="4241830" y="453643"/>
            <a:ext cx="370332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71CC057-0398-4280-A5F0-7361949B7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7592915" y="2449427"/>
            <a:ext cx="3638836" cy="272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636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11C80E-5B19-4279-AF55-51713912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dirty="0"/>
              <a:t>Architecture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A199739-4FD8-490C-965C-5FB2FFAC41A8}"/>
              </a:ext>
            </a:extLst>
          </p:cNvPr>
          <p:cNvSpPr/>
          <p:nvPr/>
        </p:nvSpPr>
        <p:spPr>
          <a:xfrm>
            <a:off x="4241830" y="453643"/>
            <a:ext cx="370332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A48C597-BD65-4169-AF60-88B0F16D7C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727" y="2047949"/>
            <a:ext cx="686752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41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11C80E-5B19-4279-AF55-51713912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dirty="0" err="1"/>
              <a:t>Why</a:t>
            </a:r>
            <a:r>
              <a:rPr lang="it-IT" sz="4000" dirty="0"/>
              <a:t> CHOOSE IT?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C0AD09-B0D3-44B2-986D-540C3B993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62200"/>
            <a:ext cx="5419014" cy="3613150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tx1"/>
                </a:solidFill>
              </a:rPr>
              <a:t>Il servizio nasce per espandere la selezione dei contenuti rispetto alle funzioni standard già presenti.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tx1"/>
                </a:solidFill>
              </a:rPr>
              <a:t>La selezione per area geografica permette di riunire tutti i TED talks suddivisi per località, proponendo una miglior capacità organizzativa agli interessati.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A199739-4FD8-490C-965C-5FB2FFAC41A8}"/>
              </a:ext>
            </a:extLst>
          </p:cNvPr>
          <p:cNvSpPr/>
          <p:nvPr/>
        </p:nvSpPr>
        <p:spPr>
          <a:xfrm>
            <a:off x="4241830" y="453643"/>
            <a:ext cx="370332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71CC057-0398-4280-A5F0-7361949B7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2915" y="2604078"/>
            <a:ext cx="3638836" cy="24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768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11C80E-5B19-4279-AF55-51713912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dirty="0"/>
              <a:t>CRITICS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C0AD09-B0D3-44B2-986D-540C3B993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62200"/>
            <a:ext cx="5419014" cy="3613150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tx1"/>
                </a:solidFill>
              </a:rPr>
              <a:t>La selezione per area geografica potrebbe essere poco richiesta rispetto a altre suddivisioni (argomento, relatore,…)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it-IT" dirty="0">
                <a:solidFill>
                  <a:schemeClr val="tx1"/>
                </a:solidFill>
              </a:rPr>
              <a:t>L’area geografica può essere un criterio troppo generico e può non rispecchiare i gusti dei fruitori.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it-IT" dirty="0">
              <a:solidFill>
                <a:schemeClr val="tx1"/>
              </a:solidFill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A199739-4FD8-490C-965C-5FB2FFAC41A8}"/>
              </a:ext>
            </a:extLst>
          </p:cNvPr>
          <p:cNvSpPr/>
          <p:nvPr/>
        </p:nvSpPr>
        <p:spPr>
          <a:xfrm>
            <a:off x="4241830" y="453643"/>
            <a:ext cx="370332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71CC057-0398-4280-A5F0-7361949B7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45150" y="2047949"/>
            <a:ext cx="3613150" cy="361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92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11C80E-5B19-4279-AF55-51713912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dirty="0"/>
              <a:t>TRELLO BOARD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C0AD09-B0D3-44B2-986D-540C3B993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7910" y="1890876"/>
            <a:ext cx="5471160" cy="730250"/>
          </a:xfrm>
        </p:spPr>
        <p:txBody>
          <a:bodyPr>
            <a:normAutofit/>
          </a:bodyPr>
          <a:lstStyle/>
          <a:p>
            <a:pPr marL="0" indent="0">
              <a:buClr>
                <a:srgbClr val="FF0000"/>
              </a:buClr>
              <a:buNone/>
            </a:pPr>
            <a:r>
              <a:rPr lang="it-IT" sz="3200" u="sng" dirty="0">
                <a:solidFill>
                  <a:srgbClr val="C00000"/>
                </a:solidFill>
              </a:rPr>
              <a:t>https://trello.com/b/9BJnl9yz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A199739-4FD8-490C-965C-5FB2FFAC41A8}"/>
              </a:ext>
            </a:extLst>
          </p:cNvPr>
          <p:cNvSpPr/>
          <p:nvPr/>
        </p:nvSpPr>
        <p:spPr>
          <a:xfrm>
            <a:off x="4241830" y="453643"/>
            <a:ext cx="3703320" cy="914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B17F947-EDCD-4020-80BA-142BE2BF6E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67" r="8646" b="34732"/>
          <a:stretch/>
        </p:blipFill>
        <p:spPr>
          <a:xfrm>
            <a:off x="809110" y="2767656"/>
            <a:ext cx="10573779" cy="348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7537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63_TF33552983" id="{792024A4-83F0-453F-A4BD-1CB3E5CCBFB1}" vid="{E95525AB-6E82-4195-972A-6448D521CC33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{6A40AEE0-92E8-4C43-A8E5-873E33317D88}tf33552983</Template>
  <TotalTime>0</TotalTime>
  <Words>277</Words>
  <Application>Microsoft Office PowerPoint</Application>
  <PresentationFormat>Widescreen</PresentationFormat>
  <Paragraphs>24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4" baseType="lpstr">
      <vt:lpstr>Calibri</vt:lpstr>
      <vt:lpstr>Franklin Gothic Book</vt:lpstr>
      <vt:lpstr>Franklin Gothic Demi</vt:lpstr>
      <vt:lpstr>Wingdings</vt:lpstr>
      <vt:lpstr>Wingdings 2</vt:lpstr>
      <vt:lpstr>DividendVTI</vt:lpstr>
      <vt:lpstr>GEOx</vt:lpstr>
      <vt:lpstr>Where are we?</vt:lpstr>
      <vt:lpstr>Our Goals</vt:lpstr>
      <vt:lpstr>Technologies</vt:lpstr>
      <vt:lpstr>Architecture</vt:lpstr>
      <vt:lpstr>Why CHOOSE IT?</vt:lpstr>
      <vt:lpstr>CRITICS</vt:lpstr>
      <vt:lpstr>TRELLO 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2020-05-15T14:57:03Z</dcterms:created>
  <dcterms:modified xsi:type="dcterms:W3CDTF">2020-05-15T16:26:08Z</dcterms:modified>
</cp:coreProperties>
</file>

<file path=docProps/thumbnail.jpeg>
</file>